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8" r:id="rId4"/>
    <p:sldId id="259" r:id="rId5"/>
    <p:sldId id="260" r:id="rId6"/>
    <p:sldId id="312" r:id="rId7"/>
    <p:sldId id="262" r:id="rId8"/>
    <p:sldId id="263" r:id="rId9"/>
    <p:sldId id="265" r:id="rId10"/>
    <p:sldId id="267" r:id="rId11"/>
    <p:sldId id="269" r:id="rId12"/>
    <p:sldId id="271" r:id="rId13"/>
    <p:sldId id="273" r:id="rId14"/>
    <p:sldId id="275" r:id="rId15"/>
    <p:sldId id="277" r:id="rId16"/>
    <p:sldId id="279" r:id="rId17"/>
    <p:sldId id="281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  <p:sldId id="305" r:id="rId30"/>
    <p:sldId id="30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2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4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4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0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BBFF-3661-4435-B7DF-5A9107DEA2F3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00DB-8A22-435D-9C6F-6E2729FA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20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65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42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5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90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514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8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9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23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10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93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886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69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0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128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856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9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61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14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412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91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35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440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46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0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21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74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17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77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93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mkwitry</cp:lastModifiedBy>
  <cp:revision>4</cp:revision>
  <cp:lastPrinted>2014-12-17T00:53:45Z</cp:lastPrinted>
  <dcterms:created xsi:type="dcterms:W3CDTF">2014-12-13T13:05:41Z</dcterms:created>
  <dcterms:modified xsi:type="dcterms:W3CDTF">2017-05-07T12:53:15Z</dcterms:modified>
</cp:coreProperties>
</file>