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70" r:id="rId12"/>
    <p:sldId id="272" r:id="rId13"/>
    <p:sldId id="274" r:id="rId14"/>
    <p:sldId id="276" r:id="rId15"/>
    <p:sldId id="278" r:id="rId16"/>
    <p:sldId id="280" r:id="rId17"/>
    <p:sldId id="282" r:id="rId18"/>
    <p:sldId id="284" r:id="rId19"/>
    <p:sldId id="286" r:id="rId20"/>
    <p:sldId id="288" r:id="rId21"/>
    <p:sldId id="290" r:id="rId22"/>
    <p:sldId id="292" r:id="rId23"/>
    <p:sldId id="294" r:id="rId24"/>
    <p:sldId id="296" r:id="rId25"/>
    <p:sldId id="298" r:id="rId26"/>
    <p:sldId id="300" r:id="rId27"/>
    <p:sldId id="302" r:id="rId28"/>
    <p:sldId id="304" r:id="rId29"/>
    <p:sldId id="306" r:id="rId30"/>
    <p:sldId id="308" r:id="rId31"/>
    <p:sldId id="31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C505-EB4A-47B5-8DDB-8F06052193FD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D558-717A-4978-B89C-A86D77AC9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30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C505-EB4A-47B5-8DDB-8F06052193FD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D558-717A-4978-B89C-A86D77AC9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6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C505-EB4A-47B5-8DDB-8F06052193FD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D558-717A-4978-B89C-A86D77AC9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3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C505-EB4A-47B5-8DDB-8F06052193FD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D558-717A-4978-B89C-A86D77AC9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2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C505-EB4A-47B5-8DDB-8F06052193FD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D558-717A-4978-B89C-A86D77AC9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3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C505-EB4A-47B5-8DDB-8F06052193FD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D558-717A-4978-B89C-A86D77AC9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7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C505-EB4A-47B5-8DDB-8F06052193FD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D558-717A-4978-B89C-A86D77AC9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1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C505-EB4A-47B5-8DDB-8F06052193FD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D558-717A-4978-B89C-A86D77AC9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6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C505-EB4A-47B5-8DDB-8F06052193FD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D558-717A-4978-B89C-A86D77AC9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8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C505-EB4A-47B5-8DDB-8F06052193FD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D558-717A-4978-B89C-A86D77AC9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0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C505-EB4A-47B5-8DDB-8F06052193FD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D558-717A-4978-B89C-A86D77AC9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81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BC505-EB4A-47B5-8DDB-8F06052193FD}" type="datetimeFigureOut">
              <a:rPr lang="en-US" smtClean="0"/>
              <a:t>4/30/2017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7D558-717A-4978-B89C-A86D77AC9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1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868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226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823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168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130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579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031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285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636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155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57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239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513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958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205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707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44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65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803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106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183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766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411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064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87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075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229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313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328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996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02831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mkwitry</dc:creator>
  <cp:lastModifiedBy>mkwitry</cp:lastModifiedBy>
  <cp:revision>1</cp:revision>
  <dcterms:created xsi:type="dcterms:W3CDTF">2017-04-30T14:25:44Z</dcterms:created>
  <dcterms:modified xsi:type="dcterms:W3CDTF">2017-04-30T14:26:05Z</dcterms:modified>
</cp:coreProperties>
</file>