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4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2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2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8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5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3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2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5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0777A-AB3A-430A-A513-DE3FDF7E6AB2}" type="datetimeFigureOut">
              <a:rPr lang="en-US" smtClean="0"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2B8F2-B377-4CBA-A0AA-E0C7893C0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46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73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695" y="1571396"/>
            <a:ext cx="9906859" cy="549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115" y="4906268"/>
            <a:ext cx="6383065" cy="2292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085" y="6151859"/>
            <a:ext cx="178628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2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455" y="372026"/>
            <a:ext cx="2091109" cy="816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200" y="1216339"/>
            <a:ext cx="2267909" cy="816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756" y="2199639"/>
            <a:ext cx="3609145" cy="81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13" y="3776241"/>
            <a:ext cx="3737172" cy="646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653" y="5333419"/>
            <a:ext cx="4444369" cy="1731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5813" y="3122215"/>
            <a:ext cx="3322608" cy="816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6148" y="4033709"/>
            <a:ext cx="3322608" cy="816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7025" y="4988178"/>
            <a:ext cx="3322608" cy="81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7168" y="5918799"/>
            <a:ext cx="3322608" cy="816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09" y="4393684"/>
            <a:ext cx="380423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226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163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1665" flipH="1">
            <a:off x="3744532" y="1020177"/>
            <a:ext cx="643709" cy="1620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656" y="2607881"/>
            <a:ext cx="7474344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915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89" y="1986308"/>
            <a:ext cx="7937680" cy="168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212" y="3690050"/>
            <a:ext cx="591363" cy="2926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283" y="3690050"/>
            <a:ext cx="591363" cy="2926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165" y="3690050"/>
            <a:ext cx="591363" cy="2926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4015" y="3687860"/>
            <a:ext cx="597460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093" y="936519"/>
            <a:ext cx="2060627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459" y="1986308"/>
            <a:ext cx="945571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2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40" y="2611661"/>
            <a:ext cx="74743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376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6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212" y="3690050"/>
            <a:ext cx="591363" cy="2926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283" y="3690050"/>
            <a:ext cx="591363" cy="2926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165" y="3690050"/>
            <a:ext cx="591363" cy="2926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015" y="3687860"/>
            <a:ext cx="597460" cy="3298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2089" y="1986308"/>
            <a:ext cx="793768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5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093" y="911457"/>
            <a:ext cx="2060627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003" y="1969617"/>
            <a:ext cx="9583743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4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502" y="2648532"/>
            <a:ext cx="74743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953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89" y="1986308"/>
            <a:ext cx="7937680" cy="168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212" y="3690050"/>
            <a:ext cx="591363" cy="2926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283" y="3690050"/>
            <a:ext cx="591363" cy="2926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165" y="3690050"/>
            <a:ext cx="591363" cy="2926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4015" y="3687860"/>
            <a:ext cx="597460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0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859" y="1986308"/>
            <a:ext cx="8394920" cy="168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387" y="3417355"/>
            <a:ext cx="4249280" cy="21033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18450" y="3708220"/>
            <a:ext cx="388042" cy="13821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0001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921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575" y="2607881"/>
            <a:ext cx="7474344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244" y="2259376"/>
            <a:ext cx="6047756" cy="969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13662"/>
            <a:ext cx="6139204" cy="963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592" y="4494661"/>
            <a:ext cx="5956308" cy="96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291" y="5648414"/>
            <a:ext cx="8577815" cy="9632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2878" y="5693399"/>
            <a:ext cx="675250" cy="6611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824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385" y="2281695"/>
            <a:ext cx="5992887" cy="969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05" y="3338392"/>
            <a:ext cx="5669771" cy="969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198" y="4437521"/>
            <a:ext cx="8016935" cy="96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969" y="5531634"/>
            <a:ext cx="5779509" cy="9632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1013" y="4591604"/>
            <a:ext cx="675250" cy="6611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367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316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566" y="2254663"/>
            <a:ext cx="5334462" cy="969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933" y="3319753"/>
            <a:ext cx="7541406" cy="969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560" y="4410446"/>
            <a:ext cx="6194073" cy="96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654" y="5531172"/>
            <a:ext cx="5730737" cy="9632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8810" y="3473836"/>
            <a:ext cx="675250" cy="6611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885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789" y="2933542"/>
            <a:ext cx="834005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7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472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31" y="4560743"/>
            <a:ext cx="74743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091" y="1407670"/>
            <a:ext cx="8583912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090" y="4565705"/>
            <a:ext cx="10412870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1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416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3756074" y="6323122"/>
            <a:ext cx="2841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344" y="5211299"/>
            <a:ext cx="2731245" cy="1341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344" y="4627720"/>
            <a:ext cx="2731245" cy="1341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177" y="3976067"/>
            <a:ext cx="3755461" cy="13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977" y="3345086"/>
            <a:ext cx="3194581" cy="1341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571" y="2640152"/>
            <a:ext cx="3444539" cy="1341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8847" y="1924661"/>
            <a:ext cx="4176122" cy="1341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0241" y="1140264"/>
            <a:ext cx="3865199" cy="1341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6287" y="400760"/>
            <a:ext cx="3731075" cy="13412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2214" y="-251159"/>
            <a:ext cx="4121253" cy="13412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8334" y="699750"/>
            <a:ext cx="4273666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4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856" y="56125"/>
            <a:ext cx="4590686" cy="506011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812344" y="5848084"/>
            <a:ext cx="2841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812344" y="5222367"/>
            <a:ext cx="2841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697458" y="3960668"/>
            <a:ext cx="2841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87969" y="2525764"/>
            <a:ext cx="3603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00510" y="1794244"/>
            <a:ext cx="33785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97458" y="1034588"/>
            <a:ext cx="2841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00510" y="413265"/>
            <a:ext cx="33785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765" y="48988"/>
            <a:ext cx="3078747" cy="19508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507834" y="2792830"/>
            <a:ext cx="3310014" cy="8617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6768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593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780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67" y="2529686"/>
            <a:ext cx="10607959" cy="2469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671" y="4942328"/>
            <a:ext cx="9851990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94" y="3925314"/>
            <a:ext cx="10894496" cy="1432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423" y="5092946"/>
            <a:ext cx="10601863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608" y="1304870"/>
            <a:ext cx="3694496" cy="2981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761" y="4343784"/>
            <a:ext cx="10601863" cy="1432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125" y="5498676"/>
            <a:ext cx="9845893" cy="1432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264" y="2511414"/>
            <a:ext cx="4151736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3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437" y="4734353"/>
            <a:ext cx="473700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4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077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437" y="2427592"/>
            <a:ext cx="4737003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062" y="3164762"/>
            <a:ext cx="5523455" cy="816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060" y="3950819"/>
            <a:ext cx="5523455" cy="816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242" y="4495186"/>
            <a:ext cx="5090601" cy="245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739" y="5220662"/>
            <a:ext cx="6809822" cy="1731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279" y="6167489"/>
            <a:ext cx="5523455" cy="816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3744" y="2234682"/>
            <a:ext cx="3511600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0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113" y="2902537"/>
            <a:ext cx="828518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609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922" y="2962391"/>
            <a:ext cx="8608298" cy="713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483" y="3570822"/>
            <a:ext cx="8608298" cy="707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922" y="4189871"/>
            <a:ext cx="8608298" cy="70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483" y="4794037"/>
            <a:ext cx="8608298" cy="707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922" y="5406477"/>
            <a:ext cx="8608298" cy="707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483" y="6021541"/>
            <a:ext cx="8608298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39" y="2087381"/>
            <a:ext cx="9998307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1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85" y="4642958"/>
            <a:ext cx="10278747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0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74" y="1554008"/>
            <a:ext cx="9352075" cy="2353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272" y="5371400"/>
            <a:ext cx="9053345" cy="168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387" y="5791654"/>
            <a:ext cx="620016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mkwitry</dc:creator>
  <cp:lastModifiedBy>mkwitry</cp:lastModifiedBy>
  <cp:revision>1</cp:revision>
  <dcterms:created xsi:type="dcterms:W3CDTF">2017-04-30T15:45:14Z</dcterms:created>
  <dcterms:modified xsi:type="dcterms:W3CDTF">2017-04-30T15:45:33Z</dcterms:modified>
</cp:coreProperties>
</file>