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13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71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8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7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53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7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77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44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1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519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19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F37A4-4A16-420B-946F-21CAC27003C8}" type="datetimeFigureOut">
              <a:rPr lang="en-US" smtClean="0"/>
              <a:t>1/7/2017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A9E88-2F2C-4362-9095-86BE9BA93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299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709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874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652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5983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920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7396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618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0648" y="4571126"/>
            <a:ext cx="4919898" cy="20423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02" y="5389451"/>
            <a:ext cx="5371042" cy="23776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2901" y="4701944"/>
            <a:ext cx="5182049" cy="1268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837" y="5048108"/>
            <a:ext cx="5212532" cy="2164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4950" y="4767931"/>
            <a:ext cx="4157832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4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4847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663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9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92161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5208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3060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4900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078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20" y="2892118"/>
            <a:ext cx="7815749" cy="281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602" y="5322728"/>
            <a:ext cx="5017443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90" y="6052306"/>
            <a:ext cx="8766808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0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4" y="3067139"/>
            <a:ext cx="7815749" cy="2810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9243" y="5432592"/>
            <a:ext cx="5017443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10" y="6123541"/>
            <a:ext cx="876071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69" y="3588334"/>
            <a:ext cx="6937849" cy="2499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371" y="5586592"/>
            <a:ext cx="5017443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35" y="6123541"/>
            <a:ext cx="9632515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6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7" y="3516861"/>
            <a:ext cx="6937849" cy="249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371" y="5544388"/>
            <a:ext cx="5017443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36" y="6123086"/>
            <a:ext cx="858391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210" y="3512287"/>
            <a:ext cx="6937849" cy="2499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371" y="5530320"/>
            <a:ext cx="5017443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1031" y="6138414"/>
            <a:ext cx="10382388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04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3" y="3506893"/>
            <a:ext cx="7529213" cy="2499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697" y="5542141"/>
            <a:ext cx="5017443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8374" y="6138562"/>
            <a:ext cx="907163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6108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371" y="5530320"/>
            <a:ext cx="5017443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883" y="6147606"/>
            <a:ext cx="9797121" cy="70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497" y="3563163"/>
            <a:ext cx="6937849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3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371" y="5530320"/>
            <a:ext cx="5017443" cy="89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2" y="6150803"/>
            <a:ext cx="8583912" cy="7071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546" y="3528523"/>
            <a:ext cx="7248772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58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186" y="4352516"/>
            <a:ext cx="6815919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8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0215" y="4389046"/>
            <a:ext cx="7590178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7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" y="4388866"/>
            <a:ext cx="680982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9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" y="4400961"/>
            <a:ext cx="680982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2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3" y="4276100"/>
            <a:ext cx="680982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2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7" y="4363890"/>
            <a:ext cx="680982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5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38" y="4402934"/>
            <a:ext cx="680982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4" y="4388866"/>
            <a:ext cx="680982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5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4468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5" y="4184317"/>
            <a:ext cx="6809822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2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599" y="4400961"/>
            <a:ext cx="7419475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8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3414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26" y="2457143"/>
            <a:ext cx="913260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241" y="3386885"/>
            <a:ext cx="5285690" cy="2200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7956" y="3858908"/>
            <a:ext cx="5523455" cy="29385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062" y="5591687"/>
            <a:ext cx="3913971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5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652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78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0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3" y="2358434"/>
            <a:ext cx="12193057" cy="1444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273" y="3368937"/>
            <a:ext cx="4919898" cy="2097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2391" y="3016708"/>
            <a:ext cx="5663675" cy="29568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422" y="4019319"/>
            <a:ext cx="4157832" cy="2597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035" y="5659577"/>
            <a:ext cx="5316173" cy="1615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4070" y="5673446"/>
            <a:ext cx="418831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1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Troy Hanson</dc:creator>
  <cp:lastModifiedBy>mkwitry</cp:lastModifiedBy>
  <cp:revision>5</cp:revision>
  <dcterms:created xsi:type="dcterms:W3CDTF">2016-09-12T17:29:43Z</dcterms:created>
  <dcterms:modified xsi:type="dcterms:W3CDTF">2017-01-07T23:44:16Z</dcterms:modified>
</cp:coreProperties>
</file>